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6251-AFF8-495B-96D3-4D3874D14264}" type="datetimeFigureOut">
              <a:rPr lang="de-CH" smtClean="0"/>
              <a:t>15.01.2024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3483-CCD2-417B-AAC2-1618897C3B9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960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06251-AFF8-495B-96D3-4D3874D14264}" type="datetimeFigureOut">
              <a:rPr lang="de-CH" smtClean="0"/>
              <a:t>15.01.2024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F3483-CCD2-417B-AAC2-1618897C3B9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973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Kuba</a:t>
            </a:r>
            <a:endParaRPr lang="de-CH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4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Kuba </a:t>
            </a:r>
            <a:r>
              <a:rPr lang="de-CH" b="0" smtClean="0"/>
              <a:t>Religiöse Entwicklung – Situation der Christen</a:t>
            </a:r>
            <a:endParaRPr lang="de-CH" b="0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8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Kuba </a:t>
            </a:r>
            <a:r>
              <a:rPr lang="de-CH" b="0" smtClean="0"/>
              <a:t>Religiöse Entwicklung – Situation der Christen</a:t>
            </a:r>
            <a:endParaRPr lang="de-CH" b="0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9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Kuba </a:t>
            </a:r>
            <a:r>
              <a:rPr lang="de-CH" b="0" smtClean="0"/>
              <a:t>Religiöse Entwicklung – Situation der Christen</a:t>
            </a:r>
            <a:endParaRPr lang="de-CH" b="0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Kuba </a:t>
            </a:r>
            <a:r>
              <a:rPr lang="de-CH" b="0" smtClean="0"/>
              <a:t>Religiöse Entwicklung – Situation der Christen</a:t>
            </a:r>
            <a:endParaRPr lang="de-CH" b="0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4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Kuba </a:t>
            </a:r>
            <a:r>
              <a:rPr lang="de-CH" b="0" smtClean="0"/>
              <a:t>Religiöse Entwicklung – Situation der Christen</a:t>
            </a:r>
            <a:endParaRPr lang="de-CH" b="0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5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Kuba </a:t>
            </a:r>
            <a:r>
              <a:rPr lang="de-CH" b="0" smtClean="0"/>
              <a:t>Weltverfolgungsindex</a:t>
            </a:r>
            <a:endParaRPr lang="de-CH" b="0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4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Kuba </a:t>
            </a:r>
            <a:r>
              <a:rPr lang="de-CH" b="0" smtClean="0"/>
              <a:t>Lage</a:t>
            </a:r>
            <a:endParaRPr lang="de-CH" b="0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Kuba </a:t>
            </a:r>
            <a:r>
              <a:rPr lang="de-CH" b="0" smtClean="0"/>
              <a:t>Geschichte und Wirtschaft</a:t>
            </a:r>
            <a:endParaRPr lang="de-CH" b="0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6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Kuba </a:t>
            </a:r>
            <a:r>
              <a:rPr lang="de-CH" b="0" smtClean="0"/>
              <a:t>Geschichte und Wirtschaft</a:t>
            </a:r>
            <a:endParaRPr lang="de-CH" b="0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0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Kuba </a:t>
            </a:r>
            <a:r>
              <a:rPr lang="de-CH" b="0" smtClean="0"/>
              <a:t>Bevölkerung</a:t>
            </a:r>
            <a:endParaRPr lang="de-CH" b="0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6924"/>
      </p:ext>
    </p:extLst>
  </p:cSld>
  <p:clrMapOvr>
    <a:masterClrMapping/>
  </p:clrMapOvr>
  <p:transition spd="med" advTm="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Kuba </a:t>
            </a:r>
            <a:r>
              <a:rPr lang="de-CH" b="0" smtClean="0"/>
              <a:t>Bevölkerung</a:t>
            </a:r>
            <a:endParaRPr lang="de-CH" b="0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Kuba </a:t>
            </a:r>
            <a:r>
              <a:rPr lang="de-CH" b="0" smtClean="0"/>
              <a:t>Bevölkerung</a:t>
            </a:r>
            <a:endParaRPr lang="de-CH" b="0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Kuba </a:t>
            </a:r>
            <a:r>
              <a:rPr lang="de-CH" b="0" smtClean="0"/>
              <a:t>Religiöse Entwicklung – Situation der Christen</a:t>
            </a:r>
            <a:endParaRPr lang="de-CH" b="0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3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Breitbild</PresentationFormat>
  <Paragraphs>14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</vt:lpstr>
      <vt:lpstr>Kuba</vt:lpstr>
      <vt:lpstr>Kuba Weltverfolgungsindex</vt:lpstr>
      <vt:lpstr>Kuba Lage</vt:lpstr>
      <vt:lpstr>Kuba Geschichte und Wirtschaft</vt:lpstr>
      <vt:lpstr>Kuba Geschichte und Wirtschaft</vt:lpstr>
      <vt:lpstr>Kuba Bevölkerung</vt:lpstr>
      <vt:lpstr>Kuba Bevölkerung</vt:lpstr>
      <vt:lpstr>Kuba Bevölkerung</vt:lpstr>
      <vt:lpstr>Kuba Religiöse Entwicklung – Situation der Christen</vt:lpstr>
      <vt:lpstr>Kuba Religiöse Entwicklung – Situation der Christen</vt:lpstr>
      <vt:lpstr>Kuba Religiöse Entwicklung – Situation der Christen</vt:lpstr>
      <vt:lpstr>Kuba Religiöse Entwicklung – Situation der Christen</vt:lpstr>
      <vt:lpstr>Kuba Religiöse Entwicklung – Situation der Christen</vt:lpstr>
      <vt:lpstr>Kuba Religiöse Entwicklung – Situation der Christen</vt:lpstr>
      <vt:lpstr>PowerPoint-Präsentation</vt:lpstr>
    </vt:vector>
  </TitlesOfParts>
  <Company>Amt fuer Informatik Kanton Thurgau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Kuba</dc:title>
  <dc:creator>Ritzi Ernst</dc:creator>
  <cp:lastModifiedBy>Ritzi Ernst</cp:lastModifiedBy>
  <cp:revision>1</cp:revision>
  <dcterms:created xsi:type="dcterms:W3CDTF">2024-01-15T20:46:26Z</dcterms:created>
  <dcterms:modified xsi:type="dcterms:W3CDTF">2024-01-15T20:46:26Z</dcterms:modified>
</cp:coreProperties>
</file>